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71" r:id="rId2"/>
    <p:sldId id="257" r:id="rId3"/>
  </p:sldIdLst>
  <p:sldSz cx="18288000" cy="10287000"/>
  <p:notesSz cx="6858000" cy="9144000"/>
  <p:embeddedFontLst>
    <p:embeddedFont>
      <p:font typeface="Poppins" panose="00000500000000000000" pitchFamily="2" charset="0"/>
      <p:regular r:id="rId4"/>
      <p:bold r:id="rId5"/>
      <p:italic r:id="rId6"/>
      <p:boldItalic r:id="rId7"/>
    </p:embeddedFont>
    <p:embeddedFont>
      <p:font typeface="Poppins Bold" panose="00000800000000000000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F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8" d="100"/>
          <a:sy n="48" d="100"/>
        </p:scale>
        <p:origin x="101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748531" y="1340919"/>
            <a:ext cx="524090" cy="5877732"/>
            <a:chOff x="0" y="0"/>
            <a:chExt cx="138032" cy="154804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032" cy="1548045"/>
            </a:xfrm>
            <a:custGeom>
              <a:avLst/>
              <a:gdLst/>
              <a:ahLst/>
              <a:cxnLst/>
              <a:rect l="l" t="t" r="r" b="b"/>
              <a:pathLst>
                <a:path w="138032" h="1548045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207" cy="3716566"/>
            </a:xfrm>
            <a:custGeom>
              <a:avLst/>
              <a:gdLst/>
              <a:ahLst/>
              <a:cxnLst/>
              <a:rect l="l" t="t" r="r" b="b"/>
              <a:pathLst>
                <a:path w="251207" h="3716566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1207" cy="4008635"/>
            </a:xfrm>
            <a:custGeom>
              <a:avLst/>
              <a:gdLst/>
              <a:ahLst/>
              <a:cxnLst/>
              <a:rect l="l" t="t" r="r" b="b"/>
              <a:pathLst>
                <a:path w="251207" h="4008635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26322" y="6055983"/>
            <a:ext cx="4927819" cy="4513106"/>
            <a:chOff x="0" y="0"/>
            <a:chExt cx="812800" cy="744397"/>
          </a:xfrm>
        </p:grpSpPr>
        <p:sp>
          <p:nvSpPr>
            <p:cNvPr id="37" name="Freeform 37"/>
            <p:cNvSpPr/>
            <p:nvPr/>
          </p:nvSpPr>
          <p:spPr>
            <a:xfrm>
              <a:off x="25591" y="40086"/>
              <a:ext cx="761618" cy="704311"/>
            </a:xfrm>
            <a:custGeom>
              <a:avLst/>
              <a:gdLst/>
              <a:ahLst/>
              <a:cxnLst/>
              <a:rect l="l" t="t" r="r" b="b"/>
              <a:pathLst>
                <a:path w="761618" h="704311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1207" cy="3518558"/>
            </a:xfrm>
            <a:custGeom>
              <a:avLst/>
              <a:gdLst/>
              <a:ahLst/>
              <a:cxnLst/>
              <a:rect l="l" t="t" r="r" b="b"/>
              <a:pathLst>
                <a:path w="251207" h="3518558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1207" cy="3430686"/>
            </a:xfrm>
            <a:custGeom>
              <a:avLst/>
              <a:gdLst/>
              <a:ahLst/>
              <a:cxnLst/>
              <a:rect l="l" t="t" r="r" b="b"/>
              <a:pathLst>
                <a:path w="251207" h="343068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51207" cy="3201946"/>
            </a:xfrm>
            <a:custGeom>
              <a:avLst/>
              <a:gdLst/>
              <a:ahLst/>
              <a:cxnLst/>
              <a:rect l="l" t="t" r="r" b="b"/>
              <a:pathLst>
                <a:path w="251207" h="320194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1207" cy="3050276"/>
            </a:xfrm>
            <a:custGeom>
              <a:avLst/>
              <a:gdLst/>
              <a:ahLst/>
              <a:cxnLst/>
              <a:rect l="l" t="t" r="r" b="b"/>
              <a:pathLst>
                <a:path w="251207" h="305027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9790231" y="0"/>
            <a:ext cx="8497769" cy="10426990"/>
          </a:xfrm>
          <a:custGeom>
            <a:avLst/>
            <a:gdLst/>
            <a:ahLst/>
            <a:cxnLst/>
            <a:rect l="l" t="t" r="r" b="b"/>
            <a:pathLst>
              <a:path w="8497769" h="10426990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62000"/>
            </a:blip>
            <a:stretch>
              <a:fillRect l="-21897" r="-805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2" name="Group 52"/>
          <p:cNvGrpSpPr/>
          <p:nvPr/>
        </p:nvGrpSpPr>
        <p:grpSpPr>
          <a:xfrm>
            <a:off x="1028700" y="-579231"/>
            <a:ext cx="10611245" cy="11578202"/>
            <a:chOff x="0" y="0"/>
            <a:chExt cx="839846" cy="304940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39846" cy="3049403"/>
            </a:xfrm>
            <a:custGeom>
              <a:avLst/>
              <a:gdLst/>
              <a:ahLst/>
              <a:cxnLst/>
              <a:rect l="l" t="t" r="r" b="b"/>
              <a:pathLst>
                <a:path w="839846" h="3049403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-612792" y="681596"/>
            <a:ext cx="11241142" cy="810091"/>
            <a:chOff x="0" y="0"/>
            <a:chExt cx="2960630" cy="213357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2960630" cy="213357"/>
            </a:xfrm>
            <a:custGeom>
              <a:avLst/>
              <a:gdLst/>
              <a:ahLst/>
              <a:cxnLst/>
              <a:rect l="l" t="t" r="r" b="b"/>
              <a:pathLst>
                <a:path w="2960630" h="213357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1272621" y="670716"/>
            <a:ext cx="9162982" cy="717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 dirty="0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376806" y="1924930"/>
            <a:ext cx="4480976" cy="1873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Práticas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e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Políticas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Orçamentárias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</a:t>
            </a:r>
            <a:r>
              <a:rPr lang="en-US" sz="3500" b="1" dirty="0" err="1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na</a:t>
            </a:r>
            <a:r>
              <a:rPr lang="en-US" sz="3500" b="1" dirty="0">
                <a:solidFill>
                  <a:srgbClr val="252525"/>
                </a:solidFill>
                <a:latin typeface="Poppins Bold"/>
                <a:ea typeface="Poppins Bold"/>
                <a:cs typeface="Poppins Bold"/>
                <a:sym typeface="Poppins Bold"/>
              </a:rPr>
              <a:t> UFOPA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1373136" y="4269523"/>
            <a:ext cx="1973699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16/01 a 24/01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1373136" y="5282348"/>
            <a:ext cx="2855554" cy="879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252525"/>
                </a:solidFill>
                <a:latin typeface="Poppins"/>
                <a:ea typeface="Poppins"/>
                <a:cs typeface="Poppins"/>
                <a:sym typeface="Poppins"/>
              </a:rPr>
              <a:t>Transmissão pela plataforma RNP</a:t>
            </a:r>
          </a:p>
        </p:txBody>
      </p:sp>
      <p:sp>
        <p:nvSpPr>
          <p:cNvPr id="63" name="Freeform 63"/>
          <p:cNvSpPr/>
          <p:nvPr/>
        </p:nvSpPr>
        <p:spPr>
          <a:xfrm>
            <a:off x="15542792" y="681596"/>
            <a:ext cx="2472974" cy="2472974"/>
          </a:xfrm>
          <a:custGeom>
            <a:avLst/>
            <a:gdLst/>
            <a:ahLst/>
            <a:cxnLst/>
            <a:rect l="l" t="t" r="r" b="b"/>
            <a:pathLst>
              <a:path w="2472974" h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" name="Group 5"/>
          <p:cNvGrpSpPr/>
          <p:nvPr/>
        </p:nvGrpSpPr>
        <p:grpSpPr>
          <a:xfrm>
            <a:off x="-276512" y="6599973"/>
            <a:ext cx="8727667" cy="1612008"/>
            <a:chOff x="0" y="0"/>
            <a:chExt cx="2298645" cy="4245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98645" cy="424562"/>
            </a:xfrm>
            <a:custGeom>
              <a:avLst/>
              <a:gdLst/>
              <a:ahLst/>
              <a:cxnLst/>
              <a:rect l="l" t="t" r="r" b="b"/>
              <a:pathLst>
                <a:path w="2298645" h="424562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76806" y="6723412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2" name="TextBox 62"/>
          <p:cNvSpPr txBox="1"/>
          <p:nvPr/>
        </p:nvSpPr>
        <p:spPr>
          <a:xfrm>
            <a:off x="3458320" y="7151977"/>
            <a:ext cx="4674840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 de </a:t>
            </a:r>
            <a:r>
              <a:rPr lang="en-US" sz="2499" dirty="0" err="1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Planejamento</a:t>
            </a:r>
            <a:endParaRPr lang="en-US" sz="2499" dirty="0">
              <a:solidFill>
                <a:srgbClr val="169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0" name="Group 5">
            <a:extLst>
              <a:ext uri="{FF2B5EF4-FFF2-40B4-BE49-F238E27FC236}">
                <a16:creationId xmlns:a16="http://schemas.microsoft.com/office/drawing/2014/main" id="{CD8AA01D-9A86-C35C-7B11-63A575020B1C}"/>
              </a:ext>
            </a:extLst>
          </p:cNvPr>
          <p:cNvGrpSpPr/>
          <p:nvPr/>
        </p:nvGrpSpPr>
        <p:grpSpPr>
          <a:xfrm>
            <a:off x="-612792" y="534967"/>
            <a:ext cx="13414392" cy="1535558"/>
            <a:chOff x="0" y="-76200"/>
            <a:chExt cx="3242274" cy="367402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FF59FC3-DD3B-7C4B-8D8B-97A34F728E70}"/>
                </a:ext>
              </a:extLst>
            </p:cNvPr>
            <p:cNvSpPr/>
            <p:nvPr/>
          </p:nvSpPr>
          <p:spPr>
            <a:xfrm>
              <a:off x="311340" y="-40176"/>
              <a:ext cx="2930934" cy="331378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 anchor="ctr"/>
            <a:lstStyle/>
            <a:p>
              <a:pPr algn="just">
                <a:lnSpc>
                  <a:spcPts val="4900"/>
                </a:lnSpc>
                <a:spcBef>
                  <a:spcPct val="0"/>
                </a:spcBef>
              </a:pPr>
              <a:r>
                <a:rPr lang="pt-BR" sz="3600" b="1" dirty="0">
                  <a:solidFill>
                    <a:srgbClr val="252525"/>
                  </a:solidFill>
                  <a:latin typeface="+mj-lt"/>
                  <a:ea typeface="Poppins Bold"/>
                  <a:cs typeface="Poppins Bold"/>
                  <a:sym typeface="Poppins Bold"/>
                </a:rPr>
                <a:t>Títulos</a:t>
              </a:r>
            </a:p>
          </p:txBody>
        </p:sp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57410E75-A277-9D62-95CC-5C814FFA2A9C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 sz="2400" dirty="0">
                <a:latin typeface="+mj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1700</TotalTime>
  <Words>21</Words>
  <Application>Microsoft Office PowerPoint</Application>
  <PresentationFormat>Personalizar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Poppins Bold</vt:lpstr>
      <vt:lpstr>Poppins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Orçamentária da Ufopa</dc:title>
  <dc:creator>Diplan</dc:creator>
  <cp:lastModifiedBy>Renata Sousa</cp:lastModifiedBy>
  <cp:revision>14</cp:revision>
  <dcterms:created xsi:type="dcterms:W3CDTF">2006-08-16T00:00:00Z</dcterms:created>
  <dcterms:modified xsi:type="dcterms:W3CDTF">2025-01-28T19:48:05Z</dcterms:modified>
  <dc:identifier>DAGbIJXYV-E</dc:identifier>
</cp:coreProperties>
</file>